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5" r:id="rId4"/>
    <p:sldId id="266" r:id="rId5"/>
    <p:sldId id="306" r:id="rId6"/>
    <p:sldId id="269" r:id="rId7"/>
    <p:sldId id="270" r:id="rId8"/>
    <p:sldId id="304" r:id="rId9"/>
    <p:sldId id="257" r:id="rId10"/>
    <p:sldId id="258" r:id="rId11"/>
    <p:sldId id="259" r:id="rId12"/>
    <p:sldId id="260" r:id="rId13"/>
    <p:sldId id="271" r:id="rId14"/>
    <p:sldId id="272" r:id="rId15"/>
    <p:sldId id="273" r:id="rId16"/>
    <p:sldId id="274" r:id="rId17"/>
    <p:sldId id="261" r:id="rId18"/>
    <p:sldId id="276" r:id="rId19"/>
    <p:sldId id="277" r:id="rId20"/>
    <p:sldId id="263" r:id="rId21"/>
    <p:sldId id="278" r:id="rId22"/>
    <p:sldId id="279" r:id="rId23"/>
    <p:sldId id="282" r:id="rId24"/>
    <p:sldId id="286" r:id="rId25"/>
    <p:sldId id="280" r:id="rId26"/>
    <p:sldId id="283" r:id="rId27"/>
    <p:sldId id="284" r:id="rId28"/>
    <p:sldId id="287" r:id="rId29"/>
    <p:sldId id="289" r:id="rId30"/>
    <p:sldId id="290" r:id="rId31"/>
    <p:sldId id="291" r:id="rId32"/>
    <p:sldId id="292" r:id="rId33"/>
    <p:sldId id="296" r:id="rId34"/>
    <p:sldId id="298" r:id="rId35"/>
    <p:sldId id="299" r:id="rId36"/>
    <p:sldId id="301" r:id="rId37"/>
    <p:sldId id="302" r:id="rId38"/>
    <p:sldId id="303" r:id="rId39"/>
    <p:sldId id="307" r:id="rId40"/>
    <p:sldId id="268" r:id="rId41"/>
    <p:sldId id="26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ska Konjajeva" initials="UK" lastIdx="1" clrIdx="0">
    <p:extLst>
      <p:ext uri="{19B8F6BF-5375-455C-9EA6-DF929625EA0E}">
        <p15:presenceInfo xmlns:p15="http://schemas.microsoft.com/office/powerpoint/2012/main" userId="Urska Konjaj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984"/>
    <p:restoredTop sz="94656"/>
  </p:normalViewPr>
  <p:slideViewPr>
    <p:cSldViewPr snapToGrid="0" snapToObjects="1">
      <p:cViewPr varScale="1">
        <p:scale>
          <a:sx n="70" d="100"/>
          <a:sy n="70" d="100"/>
        </p:scale>
        <p:origin x="216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6T21:48:06.807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10/6/19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hsWi74DQ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0h9N2cspn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com/search?q=anak-anak+senang+bermain&amp;tbm=isch&amp;tbs=rimg:Cb3liVW03j0SImBLupsLHZ67jlBUok7OC5zzZKFUBARn-wqp31cu11sBZ9j612cKJUmHq-aW3wg9J-YDz42MgHhhxJqlHuSQvOGkQD8P1q38B8l98o8M2S7mUQS1Ke67_1fg_141HYlUxzV1YqEglLupsLHZ67jhEz6uQhuZJcESoSCVBUok7OC5zzEc09KVYn-tXvKhIJZKFUBARn-woRXcElP0l6VdwqEgmp31cu11sBZxFWc_1ZEf5ALQioSCdj612cKJUmHEbcBjFwkYgBAKhIJq-aW3wg9J-YR5yxsajEnrEIqEgkDz42MgHhhxBEXL8RAru7OGCoSCZqlHuSQvOGkEYxxqXA1IZQgKhIJQD8P1q38B8kRMp2bE8Hss8oqEgl98o8M2S7mUREG66BMdEV1myoSCQS1Ke67_1fg_1EcIDE2iCVxg0KhIJ41HYlUxzV1YRRV1E3jCW9YM&amp;tbo=u&amp;sa=X&amp;ved=2ahUKEwjD4cC_mOrkAhVR-yoKHQ0yAKsQuIIBegQIARAs&amp;biw=1523&amp;bih=767&amp;dpr=0.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259338" TargetMode="External"/><Relationship Id="rId2" Type="http://schemas.openxmlformats.org/officeDocument/2006/relationships/hyperlink" Target="http://uis.unesco.org/en/news/education-data-release-one-every-five-children-adolescents-and-youth-out-scho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movina.je/vcasih-so-otroci-ves-dan-delali-na-njivi-danes-jim-je-tezko-v-klet-po-krompir/" TargetMode="External"/><Relationship Id="rId5" Type="http://schemas.openxmlformats.org/officeDocument/2006/relationships/hyperlink" Target="https://www.knjiznica-celje.si/raziskovalne/4200607613.pdf" TargetMode="External"/><Relationship Id="rId4" Type="http://schemas.openxmlformats.org/officeDocument/2006/relationships/hyperlink" Target="https://www.dw.com/en/unesco-264-million-children-dont-go-to-school/a-41084932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at2gAjtsgt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DDE9-090A-6245-A113-16DAFEBA7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006" y="334248"/>
            <a:ext cx="9176338" cy="2746881"/>
          </a:xfrm>
        </p:spPr>
        <p:txBody>
          <a:bodyPr>
            <a:normAutofit/>
          </a:bodyPr>
          <a:lstStyle/>
          <a:p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Otroci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sveta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0281C-7622-D449-8461-9000E4DF0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6261" y="3379304"/>
            <a:ext cx="7283864" cy="954157"/>
          </a:xfrm>
        </p:spPr>
        <p:txBody>
          <a:bodyPr/>
          <a:lstStyle/>
          <a:p>
            <a:r>
              <a:rPr lang="en-US" sz="2800"/>
              <a:t>UNICEF  </a:t>
            </a:r>
            <a:r>
              <a:rPr lang="en-US"/>
              <a:t>20 November - </a:t>
            </a:r>
            <a:r>
              <a:rPr lang="en-US" err="1"/>
              <a:t>svetovni</a:t>
            </a:r>
            <a:r>
              <a:rPr lang="en-US"/>
              <a:t> </a:t>
            </a:r>
            <a:r>
              <a:rPr lang="en-US" err="1"/>
              <a:t>dan</a:t>
            </a:r>
            <a:r>
              <a:rPr lang="en-US"/>
              <a:t> </a:t>
            </a:r>
            <a:r>
              <a:rPr lang="en-US" err="1"/>
              <a:t>otrok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874EA3-EEF0-974B-A7F8-7EBD475CC55C}"/>
              </a:ext>
            </a:extLst>
          </p:cNvPr>
          <p:cNvSpPr txBox="1"/>
          <p:nvPr/>
        </p:nvSpPr>
        <p:spPr>
          <a:xfrm>
            <a:off x="8567530" y="6142382"/>
            <a:ext cx="362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Ana-</a:t>
            </a:r>
            <a:r>
              <a:rPr lang="en-US" dirty="0" err="1"/>
              <a:t>Urška</a:t>
            </a:r>
            <a:r>
              <a:rPr lang="en-US" dirty="0"/>
              <a:t> Konjajeva, 6. 10. 2019</a:t>
            </a:r>
          </a:p>
        </p:txBody>
      </p:sp>
    </p:spTree>
    <p:extLst>
      <p:ext uri="{BB962C8B-B14F-4D97-AF65-F5344CB8AC3E}">
        <p14:creationId xmlns:p14="http://schemas.microsoft.com/office/powerpoint/2010/main" val="206347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4FD6-32E4-4F41-A094-E9704D42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46305"/>
            <a:ext cx="10131425" cy="841248"/>
          </a:xfrm>
        </p:spPr>
        <p:txBody>
          <a:bodyPr/>
          <a:lstStyle/>
          <a:p>
            <a:pPr algn="ctr"/>
            <a:r>
              <a:rPr lang="en-US" dirty="0"/>
              <a:t>INTERESNE DEJAVNOSTI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8D03B0-00E1-C34A-A699-439D7A38E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2234"/>
            <a:ext cx="9632009" cy="55157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7EEB4E-EE92-E849-8464-D6CAE357DA52}"/>
              </a:ext>
            </a:extLst>
          </p:cNvPr>
          <p:cNvSpPr txBox="1"/>
          <p:nvPr/>
        </p:nvSpPr>
        <p:spPr>
          <a:xfrm>
            <a:off x="10131552" y="5888736"/>
            <a:ext cx="177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094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DA74-39D2-C74D-952E-39D3185F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64152-8301-1D41-BB55-F28F58C37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05" y="237744"/>
            <a:ext cx="9575255" cy="63276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21786-0458-6240-BBC2-96AB9F70CCE4}"/>
              </a:ext>
            </a:extLst>
          </p:cNvPr>
          <p:cNvSpPr txBox="1"/>
          <p:nvPr/>
        </p:nvSpPr>
        <p:spPr>
          <a:xfrm>
            <a:off x="10049130" y="3438467"/>
            <a:ext cx="197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Firework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2E861-F016-B242-9A26-320AEED5B959}"/>
              </a:ext>
            </a:extLst>
          </p:cNvPr>
          <p:cNvSpPr txBox="1"/>
          <p:nvPr/>
        </p:nvSpPr>
        <p:spPr>
          <a:xfrm>
            <a:off x="10049130" y="5756707"/>
            <a:ext cx="1536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glasba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175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4D6F-74D2-8B40-AC1C-79FC228F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117D22-82BC-CA47-BA4A-D61B98FEF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24128"/>
            <a:ext cx="10109735" cy="58338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A7BDC-36A5-7640-99A3-F548E572008A}"/>
              </a:ext>
            </a:extLst>
          </p:cNvPr>
          <p:cNvSpPr txBox="1"/>
          <p:nvPr/>
        </p:nvSpPr>
        <p:spPr>
          <a:xfrm>
            <a:off x="10257297" y="5760720"/>
            <a:ext cx="1119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kriket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48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99BD-CE5D-B240-B3A3-1A07D6D3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EFEEBD-A20C-7945-81B9-0B3F95057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25" y="201168"/>
            <a:ext cx="9746919" cy="64190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39BEB-DDD5-8F4B-A6E9-D9DF086E3A7B}"/>
              </a:ext>
            </a:extLst>
          </p:cNvPr>
          <p:cNvSpPr txBox="1"/>
          <p:nvPr/>
        </p:nvSpPr>
        <p:spPr>
          <a:xfrm>
            <a:off x="10058952" y="5760720"/>
            <a:ext cx="21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plavanje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969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2018-0F40-6245-A7FA-47F9B27A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8FBBC0-D898-7549-A47E-1557B1C2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50" y="178376"/>
            <a:ext cx="8092438" cy="65089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615BF-E990-9E49-8E69-5F6C73F18A8E}"/>
              </a:ext>
            </a:extLst>
          </p:cNvPr>
          <p:cNvSpPr txBox="1"/>
          <p:nvPr/>
        </p:nvSpPr>
        <p:spPr>
          <a:xfrm>
            <a:off x="8746173" y="3639312"/>
            <a:ext cx="157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3"/>
              </a:rPr>
              <a:t>aikido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18A0B-4269-404C-B93F-4A93478AD8C4}"/>
              </a:ext>
            </a:extLst>
          </p:cNvPr>
          <p:cNvSpPr txBox="1"/>
          <p:nvPr/>
        </p:nvSpPr>
        <p:spPr>
          <a:xfrm>
            <a:off x="8746173" y="5797532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borilne</a:t>
            </a:r>
            <a:r>
              <a:rPr lang="en-US" sz="3200" dirty="0"/>
              <a:t> </a:t>
            </a:r>
            <a:r>
              <a:rPr lang="en-US" sz="3200" dirty="0" err="1"/>
              <a:t>veščine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6613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5CBE-28BF-9B4E-BFFF-755D8A99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BF344-59A3-164B-9461-033A5E636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9" y="146304"/>
            <a:ext cx="9434595" cy="64373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CDF85-FD2D-E441-B41D-16B25DB67998}"/>
              </a:ext>
            </a:extLst>
          </p:cNvPr>
          <p:cNvSpPr txBox="1"/>
          <p:nvPr/>
        </p:nvSpPr>
        <p:spPr>
          <a:xfrm>
            <a:off x="9875520" y="5833872"/>
            <a:ext cx="2084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slikanje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23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6207-393C-7149-9B5C-8AFCED41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F76E95-1D73-8D49-A9E1-32D69BCE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39" y="896112"/>
            <a:ext cx="9847398" cy="57939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E3F1A-7917-8143-AD34-858A78A19356}"/>
              </a:ext>
            </a:extLst>
          </p:cNvPr>
          <p:cNvSpPr txBox="1"/>
          <p:nvPr/>
        </p:nvSpPr>
        <p:spPr>
          <a:xfrm>
            <a:off x="10277856" y="5870448"/>
            <a:ext cx="159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branje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329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9C9C-0118-744A-9DF1-AC409C38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OTROŠKE IGRE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3B599BD1-C2AC-2244-8BCD-F5809F3EC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896" y="1792744"/>
            <a:ext cx="7735824" cy="49597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1DA765-8CF5-0A42-87B7-D381E831D55A}"/>
              </a:ext>
            </a:extLst>
          </p:cNvPr>
          <p:cNvSpPr txBox="1"/>
          <p:nvPr/>
        </p:nvSpPr>
        <p:spPr>
          <a:xfrm>
            <a:off x="8623623" y="3593315"/>
            <a:ext cx="191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linkClick r:id="rId2"/>
              </a:rPr>
              <a:t>foto</a:t>
            </a:r>
            <a:r>
              <a:rPr lang="en-US" sz="3200" dirty="0">
                <a:hlinkClick r:id="rId2"/>
              </a:rPr>
              <a:t> </a:t>
            </a:r>
            <a:r>
              <a:rPr lang="en-US" sz="3200" dirty="0" err="1">
                <a:hlinkClick r:id="rId2"/>
              </a:rPr>
              <a:t>igre</a:t>
            </a:r>
            <a:r>
              <a:rPr lang="en-US" sz="3200" dirty="0">
                <a:hlinkClick r:id="rId2"/>
              </a:rPr>
              <a:t> </a:t>
            </a:r>
            <a:r>
              <a:rPr lang="en-US" sz="3200" dirty="0" err="1">
                <a:hlinkClick r:id="rId2"/>
              </a:rPr>
              <a:t>na</a:t>
            </a:r>
            <a:r>
              <a:rPr lang="en-US" sz="3200" dirty="0">
                <a:hlinkClick r:id="rId2"/>
              </a:rPr>
              <a:t> </a:t>
            </a:r>
            <a:r>
              <a:rPr lang="en-US" sz="3200" dirty="0" err="1">
                <a:hlinkClick r:id="rId2"/>
              </a:rPr>
              <a:t>spletu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891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6F59-AD33-054D-A292-D1602B3A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96BB6-8929-B14F-9C61-DBB9FDA39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68" y="210085"/>
            <a:ext cx="9692640" cy="64319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3DE42-2496-0F4C-949D-D74EA9D66BCC}"/>
              </a:ext>
            </a:extLst>
          </p:cNvPr>
          <p:cNvSpPr txBox="1"/>
          <p:nvPr/>
        </p:nvSpPr>
        <p:spPr>
          <a:xfrm rot="10800000" flipV="1">
            <a:off x="10040112" y="5764215"/>
            <a:ext cx="195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Indonezija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6506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CB468-AA5C-A340-BE95-7A712D79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409F1A-7BE0-3049-812B-948525F08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" y="352521"/>
            <a:ext cx="6839712" cy="5998765"/>
          </a:xfrm>
        </p:spPr>
      </p:pic>
    </p:spTree>
    <p:extLst>
      <p:ext uri="{BB962C8B-B14F-4D97-AF65-F5344CB8AC3E}">
        <p14:creationId xmlns:p14="http://schemas.microsoft.com/office/powerpoint/2010/main" val="265040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DCF1-770D-3547-BBDF-646E0C42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VSEH OTROK NA SVETU JE 2,2 MILIJARDI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23BB1-D311-3449-B3C9-482937B0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9" y="1609344"/>
            <a:ext cx="11585447" cy="4956047"/>
          </a:xfrm>
        </p:spPr>
        <p:txBody>
          <a:bodyPr>
            <a:normAutofit/>
          </a:bodyPr>
          <a:lstStyle/>
          <a:p>
            <a:r>
              <a:rPr lang="sl-SI" sz="3200" dirty="0"/>
              <a:t>Vsak drugi otrok (1 milijarda) živi v revščini,</a:t>
            </a:r>
          </a:p>
          <a:p>
            <a:r>
              <a:rPr lang="sl-SI" sz="3200" dirty="0"/>
              <a:t>ena tretjina vseh otrok na svetu (640 milijonov) živi brez utrezne zaščite,</a:t>
            </a:r>
          </a:p>
          <a:p>
            <a:r>
              <a:rPr lang="sl-SI" sz="3200" dirty="0"/>
              <a:t>ena petina otrok (400 milijonov) nima dostopa do čiste pitne vode,</a:t>
            </a:r>
          </a:p>
          <a:p>
            <a:r>
              <a:rPr lang="sl-SI" sz="3200" dirty="0"/>
              <a:t>ena sedmina otrok (270 milijonov) nima dostopa do zdravstvenih storitev.</a:t>
            </a:r>
          </a:p>
          <a:p>
            <a:pPr marL="0" indent="0" algn="r">
              <a:buNone/>
            </a:pPr>
            <a:r>
              <a:rPr lang="en-US" sz="3200" dirty="0"/>
              <a:t> </a:t>
            </a:r>
            <a:r>
              <a:rPr lang="en-US" sz="3200" dirty="0" err="1"/>
              <a:t>Vir</a:t>
            </a:r>
            <a:r>
              <a:rPr lang="en-US" sz="3200" dirty="0"/>
              <a:t>: UNICEF</a:t>
            </a:r>
          </a:p>
        </p:txBody>
      </p:sp>
    </p:spTree>
    <p:extLst>
      <p:ext uri="{BB962C8B-B14F-4D97-AF65-F5344CB8AC3E}">
        <p14:creationId xmlns:p14="http://schemas.microsoft.com/office/powerpoint/2010/main" val="2562031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C054-06D5-8E4E-ADD5-804C68F9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AA170B6-8670-6046-A3B8-D6AA069E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" y="213628"/>
            <a:ext cx="9596450" cy="6424916"/>
          </a:xfrm>
        </p:spPr>
      </p:pic>
    </p:spTree>
    <p:extLst>
      <p:ext uri="{BB962C8B-B14F-4D97-AF65-F5344CB8AC3E}">
        <p14:creationId xmlns:p14="http://schemas.microsoft.com/office/powerpoint/2010/main" val="3154862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B905-4018-D246-9733-AE775772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1823C-6F38-C949-B174-41109B67C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986975" cy="6858000"/>
          </a:xfrm>
        </p:spPr>
      </p:pic>
    </p:spTree>
    <p:extLst>
      <p:ext uri="{BB962C8B-B14F-4D97-AF65-F5344CB8AC3E}">
        <p14:creationId xmlns:p14="http://schemas.microsoft.com/office/powerpoint/2010/main" val="1976729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EB57-0832-6D43-BA60-3880A0A1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C036D4-DB78-1D44-AD68-272CD98E9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92477" cy="6858000"/>
          </a:xfrm>
        </p:spPr>
      </p:pic>
    </p:spTree>
    <p:extLst>
      <p:ext uri="{BB962C8B-B14F-4D97-AF65-F5344CB8AC3E}">
        <p14:creationId xmlns:p14="http://schemas.microsoft.com/office/powerpoint/2010/main" val="278972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4BE7-3ABC-5243-B543-BAD4BBB5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B84A1-90B4-3544-9079-77326BCAA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201"/>
            <a:ext cx="9930384" cy="6773621"/>
          </a:xfrm>
        </p:spPr>
      </p:pic>
    </p:spTree>
    <p:extLst>
      <p:ext uri="{BB962C8B-B14F-4D97-AF65-F5344CB8AC3E}">
        <p14:creationId xmlns:p14="http://schemas.microsoft.com/office/powerpoint/2010/main" val="68858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FB6B3-CA1E-3F47-8517-1FBC99AB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785371-12EA-E84B-9754-093359589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15" y="609600"/>
            <a:ext cx="9940163" cy="6102096"/>
          </a:xfrm>
        </p:spPr>
      </p:pic>
    </p:spTree>
    <p:extLst>
      <p:ext uri="{BB962C8B-B14F-4D97-AF65-F5344CB8AC3E}">
        <p14:creationId xmlns:p14="http://schemas.microsoft.com/office/powerpoint/2010/main" val="3252917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5CF3-E4CD-8648-90AA-10353FC3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078993"/>
          </a:xfrm>
        </p:spPr>
        <p:txBody>
          <a:bodyPr/>
          <a:lstStyle/>
          <a:p>
            <a:r>
              <a:rPr lang="en-US" dirty="0" err="1"/>
              <a:t>Prostočasje</a:t>
            </a:r>
            <a:r>
              <a:rPr lang="en-US" dirty="0"/>
              <a:t> V </a:t>
            </a:r>
            <a:r>
              <a:rPr lang="en-US" dirty="0" err="1"/>
              <a:t>naravi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33F550-EA12-4042-BBBA-5B7E1ABBD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67" y="1130219"/>
            <a:ext cx="7690150" cy="5520517"/>
          </a:xfrm>
        </p:spPr>
      </p:pic>
    </p:spTree>
    <p:extLst>
      <p:ext uri="{BB962C8B-B14F-4D97-AF65-F5344CB8AC3E}">
        <p14:creationId xmlns:p14="http://schemas.microsoft.com/office/powerpoint/2010/main" val="3327028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25B1-C4B8-FB43-B6E4-5A83184B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9996D4-BE65-494C-A9D0-1FA0040A0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881"/>
            <a:ext cx="10817226" cy="6626639"/>
          </a:xfrm>
        </p:spPr>
      </p:pic>
    </p:spTree>
    <p:extLst>
      <p:ext uri="{BB962C8B-B14F-4D97-AF65-F5344CB8AC3E}">
        <p14:creationId xmlns:p14="http://schemas.microsoft.com/office/powerpoint/2010/main" val="4210027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5C24-2461-D344-94ED-F1EC8BE7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DC0F45-0EE9-6E4A-8121-26D0A6FD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86" y="237744"/>
            <a:ext cx="9811470" cy="6492240"/>
          </a:xfrm>
        </p:spPr>
      </p:pic>
    </p:spTree>
    <p:extLst>
      <p:ext uri="{BB962C8B-B14F-4D97-AF65-F5344CB8AC3E}">
        <p14:creationId xmlns:p14="http://schemas.microsoft.com/office/powerpoint/2010/main" val="213979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FFD7-45CB-0F40-AFC3-C3BBB764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389887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Vsi</a:t>
            </a:r>
            <a:r>
              <a:rPr lang="en-US" dirty="0"/>
              <a:t> </a:t>
            </a:r>
            <a:r>
              <a:rPr lang="en-US" dirty="0" err="1"/>
              <a:t>otroci</a:t>
            </a:r>
            <a:r>
              <a:rPr lang="en-US" dirty="0"/>
              <a:t> ne </a:t>
            </a:r>
            <a:r>
              <a:rPr lang="en-US" dirty="0" err="1"/>
              <a:t>morejo</a:t>
            </a:r>
            <a:r>
              <a:rPr lang="en-US" dirty="0"/>
              <a:t> </a:t>
            </a:r>
            <a:r>
              <a:rPr lang="en-US" dirty="0" err="1"/>
              <a:t>hoditi</a:t>
            </a:r>
            <a:r>
              <a:rPr lang="en-US" dirty="0"/>
              <a:t> v </a:t>
            </a:r>
            <a:r>
              <a:rPr lang="en-US" dirty="0" err="1"/>
              <a:t>šolo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/>
              <a:t>nimajo</a:t>
            </a:r>
            <a:r>
              <a:rPr lang="en-US" dirty="0"/>
              <a:t> </a:t>
            </a:r>
            <a:r>
              <a:rPr lang="en-US" dirty="0" err="1"/>
              <a:t>časa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igro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E9C272-D883-EE44-94B6-8DB0AA44E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952" y="1245884"/>
            <a:ext cx="8101584" cy="5423140"/>
          </a:xfrm>
        </p:spPr>
      </p:pic>
    </p:spTree>
    <p:extLst>
      <p:ext uri="{BB962C8B-B14F-4D97-AF65-F5344CB8AC3E}">
        <p14:creationId xmlns:p14="http://schemas.microsoft.com/office/powerpoint/2010/main" val="3336819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20CD-74F5-E042-9E9F-C0CCE4E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D6B07E-ABCF-8B49-84DD-2FC2F53FA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2" y="192780"/>
            <a:ext cx="10250422" cy="6665220"/>
          </a:xfrm>
        </p:spPr>
      </p:pic>
    </p:spTree>
    <p:extLst>
      <p:ext uri="{BB962C8B-B14F-4D97-AF65-F5344CB8AC3E}">
        <p14:creationId xmlns:p14="http://schemas.microsoft.com/office/powerpoint/2010/main" val="189588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635F-F0F2-8B41-9384-B93A6770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ONOVNOŠOLSKI OTROCI, STARI OD 6 DO 14 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AB940-812B-CD45-9CC1-6B2573F9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945367" cy="4185581"/>
          </a:xfrm>
        </p:spPr>
        <p:txBody>
          <a:bodyPr>
            <a:normAutofit/>
          </a:bodyPr>
          <a:lstStyle/>
          <a:p>
            <a:r>
              <a:rPr lang="sl-SI" sz="3200" dirty="0"/>
              <a:t>Vseh otrok na svetu osnovnošolske starosti je 750 milijonov,</a:t>
            </a:r>
          </a:p>
          <a:p>
            <a:r>
              <a:rPr lang="sl-SI" sz="3200" dirty="0"/>
              <a:t>124 milijonov otrok te starosti NE hodi v šolo, ni deležna izobraževanja; večina med njimi je deklic,</a:t>
            </a:r>
          </a:p>
          <a:p>
            <a:r>
              <a:rPr lang="sl-SI" sz="3200" dirty="0"/>
              <a:t>Več kot polovica vseh otrok osnovnošolske starosti ni dosegla znanja branja (51%).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988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CDB9F-A972-9C4F-9F52-378CDDD4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B54D70-F1B1-2642-AC00-EA62A8F78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88" y="146304"/>
            <a:ext cx="11686508" cy="6559296"/>
          </a:xfrm>
        </p:spPr>
      </p:pic>
    </p:spTree>
    <p:extLst>
      <p:ext uri="{BB962C8B-B14F-4D97-AF65-F5344CB8AC3E}">
        <p14:creationId xmlns:p14="http://schemas.microsoft.com/office/powerpoint/2010/main" val="2849813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CEEC-0669-3045-8A56-7ECA609A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C597F6-327A-9249-8939-767FE7A50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673" y="115824"/>
            <a:ext cx="9125775" cy="6577670"/>
          </a:xfrm>
        </p:spPr>
      </p:pic>
    </p:spTree>
    <p:extLst>
      <p:ext uri="{BB962C8B-B14F-4D97-AF65-F5344CB8AC3E}">
        <p14:creationId xmlns:p14="http://schemas.microsoft.com/office/powerpoint/2010/main" val="69013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6DDC-A08D-184E-8731-A0E33AC7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6C341-C545-104D-A44E-9C095A0EF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9" y="164592"/>
            <a:ext cx="10033763" cy="6628265"/>
          </a:xfrm>
        </p:spPr>
      </p:pic>
    </p:spTree>
    <p:extLst>
      <p:ext uri="{BB962C8B-B14F-4D97-AF65-F5344CB8AC3E}">
        <p14:creationId xmlns:p14="http://schemas.microsoft.com/office/powerpoint/2010/main" val="2295881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0AC0-4FE2-794D-AA85-F9784547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EB6FC-B333-DD4E-A324-90F207E3E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510" y="128016"/>
            <a:ext cx="10307476" cy="6586863"/>
          </a:xfrm>
        </p:spPr>
      </p:pic>
    </p:spTree>
    <p:extLst>
      <p:ext uri="{BB962C8B-B14F-4D97-AF65-F5344CB8AC3E}">
        <p14:creationId xmlns:p14="http://schemas.microsoft.com/office/powerpoint/2010/main" val="1081341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4F02-893F-0E44-B1F1-97F8367D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078993"/>
          </a:xfrm>
        </p:spPr>
        <p:txBody>
          <a:bodyPr/>
          <a:lstStyle/>
          <a:p>
            <a:pPr algn="ctr"/>
            <a:r>
              <a:rPr lang="en-US" dirty="0" err="1"/>
              <a:t>Otroci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svetu</a:t>
            </a:r>
            <a:r>
              <a:rPr lang="en-US" dirty="0"/>
              <a:t> so </a:t>
            </a:r>
            <a:r>
              <a:rPr lang="en-US" dirty="0" err="1"/>
              <a:t>različno</a:t>
            </a:r>
            <a:r>
              <a:rPr lang="en-US" dirty="0"/>
              <a:t> </a:t>
            </a:r>
            <a:r>
              <a:rPr lang="en-US" dirty="0" err="1"/>
              <a:t>oblečeni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5149C8-A7BF-9E45-AD4C-BA1AE0752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91" y="1074339"/>
            <a:ext cx="8484834" cy="55642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46931-512B-B847-B0A4-1C6327E29E69}"/>
              </a:ext>
            </a:extLst>
          </p:cNvPr>
          <p:cNvSpPr txBox="1"/>
          <p:nvPr/>
        </p:nvSpPr>
        <p:spPr>
          <a:xfrm>
            <a:off x="9326880" y="5596128"/>
            <a:ext cx="21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Kenija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5174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90ED-0AD3-A547-B968-181230AC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9866CF-AAB5-2C49-AD09-AA9A8B9D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68" y="274320"/>
            <a:ext cx="9424703" cy="62666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0E8403-F32A-034E-9036-C8BE2B52AC6B}"/>
              </a:ext>
            </a:extLst>
          </p:cNvPr>
          <p:cNvSpPr txBox="1"/>
          <p:nvPr/>
        </p:nvSpPr>
        <p:spPr>
          <a:xfrm>
            <a:off x="9857232" y="5650992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Nepal</a:t>
            </a:r>
          </a:p>
        </p:txBody>
      </p:sp>
    </p:spTree>
    <p:extLst>
      <p:ext uri="{BB962C8B-B14F-4D97-AF65-F5344CB8AC3E}">
        <p14:creationId xmlns:p14="http://schemas.microsoft.com/office/powerpoint/2010/main" val="618121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73F5-B863-DE47-AEFF-15C99D3D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D57A3-5698-E34E-B1AD-CF4A49412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604" y="220373"/>
            <a:ext cx="4659909" cy="57902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F440B-5595-5142-A647-B694D00F9878}"/>
              </a:ext>
            </a:extLst>
          </p:cNvPr>
          <p:cNvSpPr txBox="1"/>
          <p:nvPr/>
        </p:nvSpPr>
        <p:spPr>
          <a:xfrm>
            <a:off x="2935225" y="6079376"/>
            <a:ext cx="125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Tahiti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D367E-9D34-5640-B52D-89AC4C9B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01" y="317212"/>
            <a:ext cx="3699916" cy="5762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CE13B-C970-6645-A0FE-4FDCE3BE167D}"/>
              </a:ext>
            </a:extLst>
          </p:cNvPr>
          <p:cNvSpPr txBox="1"/>
          <p:nvPr/>
        </p:nvSpPr>
        <p:spPr>
          <a:xfrm>
            <a:off x="9052561" y="6091347"/>
            <a:ext cx="159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Aljaska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4760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C018-4D6E-5D4B-AD2D-DAD5CC93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A49F8B-0FE0-B149-BF5A-CDC977109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" y="111994"/>
            <a:ext cx="9548856" cy="65448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38B28-3EDD-5645-B16F-5B80CF435D32}"/>
              </a:ext>
            </a:extLst>
          </p:cNvPr>
          <p:cNvSpPr txBox="1"/>
          <p:nvPr/>
        </p:nvSpPr>
        <p:spPr>
          <a:xfrm>
            <a:off x="9930384" y="5797296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Beludžistan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3583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A384-8EC0-084F-ACDB-89558B79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0E2195-9311-E847-867E-758F2F5E9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13" y="69228"/>
            <a:ext cx="6885431" cy="66428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4050E-2923-6748-9203-B4CAEE231C2C}"/>
              </a:ext>
            </a:extLst>
          </p:cNvPr>
          <p:cNvSpPr txBox="1"/>
          <p:nvPr/>
        </p:nvSpPr>
        <p:spPr>
          <a:xfrm>
            <a:off x="7516368" y="5815584"/>
            <a:ext cx="1847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Kirgizija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8272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37C9-0C8E-A641-8133-B6C3D522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323575" cy="9509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OTROKOM OTROŠTVO, IZOBRAŽEVANJE IN IGRO!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6B01D-2BF7-A54D-A2F5-41B49748B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973" y="1337733"/>
            <a:ext cx="11341075" cy="5371134"/>
          </a:xfrm>
        </p:spPr>
      </p:pic>
    </p:spTree>
    <p:extLst>
      <p:ext uri="{BB962C8B-B14F-4D97-AF65-F5344CB8AC3E}">
        <p14:creationId xmlns:p14="http://schemas.microsoft.com/office/powerpoint/2010/main" val="226060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853E-DF66-5446-92BB-57CB1F0ED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3502151" cy="4072128"/>
          </a:xfrm>
        </p:spPr>
        <p:txBody>
          <a:bodyPr>
            <a:normAutofit/>
          </a:bodyPr>
          <a:lstStyle/>
          <a:p>
            <a:r>
              <a:rPr lang="en-US" dirty="0"/>
              <a:t>OTROCI NEKOČ…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PRED STO LETI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7D6E1-A165-BD4C-AEE6-37DCD327E15D}"/>
              </a:ext>
            </a:extLst>
          </p:cNvPr>
          <p:cNvSpPr txBox="1"/>
          <p:nvPr/>
        </p:nvSpPr>
        <p:spPr>
          <a:xfrm>
            <a:off x="9574291" y="5925753"/>
            <a:ext cx="230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leta</a:t>
            </a:r>
            <a:r>
              <a:rPr lang="en-US" sz="3200" dirty="0"/>
              <a:t> 1850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7FDFF1-31B7-6946-B16B-E4C4EEDC8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005" y="175895"/>
            <a:ext cx="4906164" cy="6499225"/>
          </a:xfrm>
        </p:spPr>
      </p:pic>
    </p:spTree>
    <p:extLst>
      <p:ext uri="{BB962C8B-B14F-4D97-AF65-F5344CB8AC3E}">
        <p14:creationId xmlns:p14="http://schemas.microsoft.com/office/powerpoint/2010/main" val="4130791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EE8C-A29A-8B4F-AFDB-0FCB34CF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359664"/>
          </a:xfrm>
        </p:spPr>
        <p:txBody>
          <a:bodyPr>
            <a:normAutofit fontScale="90000"/>
          </a:bodyPr>
          <a:lstStyle/>
          <a:p>
            <a:r>
              <a:rPr lang="en-US" dirty="0"/>
              <a:t>VIRI: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6339-52B8-1A42-9ED5-B9CA7D9BE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69265"/>
            <a:ext cx="11506199" cy="5486400"/>
          </a:xfrm>
        </p:spPr>
        <p:txBody>
          <a:bodyPr>
            <a:normAutofit lnSpcReduction="10000"/>
          </a:bodyPr>
          <a:lstStyle/>
          <a:p>
            <a:r>
              <a:rPr lang="sl-SI" sz="3200" dirty="0"/>
              <a:t> </a:t>
            </a:r>
            <a:r>
              <a:rPr lang="fr-FR" sz="3200" dirty="0">
                <a:hlinkClick r:id="rId2"/>
              </a:rPr>
              <a:t>http://uis.unesco.org/en/news/education-data-release-one-every-five-children-adolescents-and-youth-out-school</a:t>
            </a:r>
            <a:endParaRPr lang="en-US" sz="3200" dirty="0">
              <a:hlinkClick r:id="rId2"/>
            </a:endParaRPr>
          </a:p>
          <a:p>
            <a:r>
              <a:rPr lang="fr-FR" sz="3200" dirty="0">
                <a:hlinkClick r:id="rId3"/>
              </a:rPr>
              <a:t>https://unesdoc.unesco.org/ark:/48223/pf0000259338</a:t>
            </a:r>
            <a:r>
              <a:rPr lang="en-US" sz="3200" dirty="0">
                <a:hlinkClick r:id="rId3"/>
              </a:rPr>
              <a:t> </a:t>
            </a:r>
            <a:endParaRPr lang="en-US" sz="3200" dirty="0">
              <a:hlinkClick r:id="rId2"/>
            </a:endParaRPr>
          </a:p>
          <a:p>
            <a:r>
              <a:rPr lang="en-US" sz="3200" dirty="0">
                <a:hlinkClick r:id="rId4"/>
              </a:rPr>
              <a:t>https://www.dw.com/en/unesco-264-million-children-dont-go-to-school/a-41084932 </a:t>
            </a:r>
            <a:endParaRPr lang="en-US" sz="3200" dirty="0"/>
          </a:p>
          <a:p>
            <a:r>
              <a:rPr lang="en-US" sz="3200" dirty="0" err="1"/>
              <a:t>Raziskovalna</a:t>
            </a:r>
            <a:r>
              <a:rPr lang="en-US" sz="3200" dirty="0"/>
              <a:t> </a:t>
            </a:r>
            <a:r>
              <a:rPr lang="en-US" sz="3200" dirty="0" err="1"/>
              <a:t>naloga</a:t>
            </a:r>
            <a:r>
              <a:rPr lang="en-US" sz="3200" dirty="0"/>
              <a:t> </a:t>
            </a:r>
            <a:r>
              <a:rPr lang="en-US" sz="3200" dirty="0" err="1"/>
              <a:t>Drugačnost</a:t>
            </a:r>
            <a:r>
              <a:rPr lang="en-US" sz="3200" dirty="0"/>
              <a:t> v </a:t>
            </a:r>
            <a:r>
              <a:rPr lang="en-US" sz="3200" dirty="0" err="1"/>
              <a:t>Afriki</a:t>
            </a:r>
            <a:r>
              <a:rPr lang="en-US" sz="3200" dirty="0"/>
              <a:t>: Anja </a:t>
            </a:r>
            <a:r>
              <a:rPr lang="en-US" sz="3200" dirty="0" err="1"/>
              <a:t>Majger</a:t>
            </a:r>
            <a:r>
              <a:rPr lang="en-US" sz="3200" dirty="0"/>
              <a:t> in </a:t>
            </a:r>
            <a:r>
              <a:rPr lang="en-US" sz="3200" dirty="0" err="1"/>
              <a:t>Janja</a:t>
            </a:r>
            <a:r>
              <a:rPr lang="en-US" sz="3200" dirty="0"/>
              <a:t> </a:t>
            </a:r>
            <a:r>
              <a:rPr lang="en-US" sz="3200" dirty="0" err="1"/>
              <a:t>Stvarnik</a:t>
            </a:r>
            <a:r>
              <a:rPr lang="en-US" sz="3200" dirty="0"/>
              <a:t>, OŠ </a:t>
            </a:r>
            <a:r>
              <a:rPr lang="en-US" sz="3200" dirty="0" err="1"/>
              <a:t>Ljubečna</a:t>
            </a:r>
            <a:r>
              <a:rPr lang="en-US" sz="3200" dirty="0"/>
              <a:t> </a:t>
            </a:r>
            <a:r>
              <a:rPr lang="en-US" sz="3200" dirty="0">
                <a:hlinkClick r:id="rId5"/>
              </a:rPr>
              <a:t>https://www.knjiznica-celje.si/raziskovalne/4200607613.pdf</a:t>
            </a:r>
            <a:endParaRPr lang="en-US" sz="3200" dirty="0"/>
          </a:p>
          <a:p>
            <a:r>
              <a:rPr lang="en-US" sz="3200" dirty="0">
                <a:hlinkClick r:id="rId6"/>
              </a:rPr>
              <a:t>https://www.domovina.je/vcasih-so-otroci-ves-dan-delali-na-njivi-danes-jim-je-tezko-v-klet-po-krompir/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89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00F-92C2-744C-B31D-3CA6C4A2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04E3CE-BB29-394F-9241-168500BE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22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77365-BD82-B148-9F15-D7E825F5DDD8}"/>
              </a:ext>
            </a:extLst>
          </p:cNvPr>
          <p:cNvSpPr txBox="1"/>
          <p:nvPr/>
        </p:nvSpPr>
        <p:spPr>
          <a:xfrm>
            <a:off x="4632960" y="5760720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199526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9786-7D9A-194F-B444-49272CEB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23567D-E3F8-2646-830E-317B17667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49" y="219456"/>
            <a:ext cx="10146037" cy="64969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46A62-7884-214D-97BD-BCCDC03345AC}"/>
              </a:ext>
            </a:extLst>
          </p:cNvPr>
          <p:cNvSpPr txBox="1"/>
          <p:nvPr/>
        </p:nvSpPr>
        <p:spPr>
          <a:xfrm>
            <a:off x="10301486" y="4919472"/>
            <a:ext cx="1890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Pri</a:t>
            </a:r>
            <a:r>
              <a:rPr lang="en-US" sz="3200" dirty="0"/>
              <a:t> </a:t>
            </a:r>
            <a:r>
              <a:rPr lang="en-US" sz="3200" dirty="0" err="1"/>
              <a:t>nas</a:t>
            </a:r>
            <a:r>
              <a:rPr lang="en-US" sz="3200" dirty="0"/>
              <a:t> </a:t>
            </a:r>
            <a:r>
              <a:rPr lang="en-US" sz="3200" dirty="0" err="1"/>
              <a:t>okoli</a:t>
            </a:r>
            <a:r>
              <a:rPr lang="en-US" sz="3200" dirty="0"/>
              <a:t> </a:t>
            </a:r>
            <a:r>
              <a:rPr lang="en-US" sz="3200" dirty="0" err="1"/>
              <a:t>leta</a:t>
            </a:r>
            <a:r>
              <a:rPr lang="en-US" sz="3200" dirty="0"/>
              <a:t> 1900</a:t>
            </a:r>
          </a:p>
        </p:txBody>
      </p:sp>
    </p:spTree>
    <p:extLst>
      <p:ext uri="{BB962C8B-B14F-4D97-AF65-F5344CB8AC3E}">
        <p14:creationId xmlns:p14="http://schemas.microsoft.com/office/powerpoint/2010/main" val="319683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57F1-D8FB-7B45-B5DE-7D7B7FD7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53450-673B-414C-8C5C-5658EE8F1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609600"/>
            <a:ext cx="8278918" cy="59348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827E9-A0A2-4D46-9166-ACD2645B5670}"/>
              </a:ext>
            </a:extLst>
          </p:cNvPr>
          <p:cNvSpPr txBox="1"/>
          <p:nvPr/>
        </p:nvSpPr>
        <p:spPr>
          <a:xfrm>
            <a:off x="9125712" y="5669280"/>
            <a:ext cx="27980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ZDA, 1909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3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DDCF-4D69-744A-A04A-E19EFB24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8A9039-D0D5-F447-95D8-E00AA90A1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7" y="164592"/>
            <a:ext cx="9566422" cy="65592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52251-1966-8D48-93F6-D21DBB2A068E}"/>
              </a:ext>
            </a:extLst>
          </p:cNvPr>
          <p:cNvSpPr txBox="1"/>
          <p:nvPr/>
        </p:nvSpPr>
        <p:spPr>
          <a:xfrm>
            <a:off x="10058400" y="6071616"/>
            <a:ext cx="190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ZDA, 1911</a:t>
            </a:r>
          </a:p>
        </p:txBody>
      </p:sp>
    </p:spTree>
    <p:extLst>
      <p:ext uri="{BB962C8B-B14F-4D97-AF65-F5344CB8AC3E}">
        <p14:creationId xmlns:p14="http://schemas.microsoft.com/office/powerpoint/2010/main" val="306007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16ACC-0A18-9541-A523-2AA84E80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842562-C6A5-F04A-AC66-1E6C02281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1" y="307076"/>
            <a:ext cx="9872925" cy="6422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4E07E-8E51-FE49-BB93-667E2F25AA99}"/>
              </a:ext>
            </a:extLst>
          </p:cNvPr>
          <p:cNvSpPr txBox="1"/>
          <p:nvPr/>
        </p:nvSpPr>
        <p:spPr>
          <a:xfrm>
            <a:off x="10186416" y="4517136"/>
            <a:ext cx="181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Nekje</a:t>
            </a:r>
            <a:r>
              <a:rPr lang="en-US" sz="3200" dirty="0"/>
              <a:t> v </a:t>
            </a:r>
            <a:r>
              <a:rPr lang="en-US" sz="3200" dirty="0" err="1"/>
              <a:t>Evropi</a:t>
            </a:r>
            <a:endParaRPr lang="en-US" sz="3200" dirty="0"/>
          </a:p>
          <a:p>
            <a:r>
              <a:rPr lang="en-US" sz="3200" dirty="0" err="1"/>
              <a:t>okoli</a:t>
            </a:r>
            <a:r>
              <a:rPr lang="en-US" sz="3200" dirty="0"/>
              <a:t> </a:t>
            </a:r>
            <a:r>
              <a:rPr lang="en-US" sz="3200" dirty="0" err="1"/>
              <a:t>leta</a:t>
            </a:r>
            <a:r>
              <a:rPr lang="en-US" sz="3200" dirty="0"/>
              <a:t> 1900</a:t>
            </a:r>
          </a:p>
        </p:txBody>
      </p:sp>
    </p:spTree>
    <p:extLst>
      <p:ext uri="{BB962C8B-B14F-4D97-AF65-F5344CB8AC3E}">
        <p14:creationId xmlns:p14="http://schemas.microsoft.com/office/powerpoint/2010/main" val="115572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5132-6E0C-BD40-BA82-9A2A682E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11200"/>
          </a:xfrm>
        </p:spPr>
        <p:txBody>
          <a:bodyPr/>
          <a:lstStyle/>
          <a:p>
            <a:pPr algn="ctr"/>
            <a:r>
              <a:rPr lang="en-US" dirty="0" err="1"/>
              <a:t>Otroci</a:t>
            </a:r>
            <a:r>
              <a:rPr lang="en-US" dirty="0"/>
              <a:t> v </a:t>
            </a:r>
            <a:r>
              <a:rPr lang="en-US" dirty="0" err="1"/>
              <a:t>učilnici</a:t>
            </a:r>
            <a:endParaRPr lang="en-US" dirty="0"/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16208034-062B-D948-B46D-586F25486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243" y="1572768"/>
            <a:ext cx="9791396" cy="51023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2CA88-274B-8748-978D-561110CF71BD}"/>
              </a:ext>
            </a:extLst>
          </p:cNvPr>
          <p:cNvSpPr txBox="1"/>
          <p:nvPr/>
        </p:nvSpPr>
        <p:spPr>
          <a:xfrm>
            <a:off x="9912096" y="3640867"/>
            <a:ext cx="2084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2"/>
              </a:rPr>
              <a:t>V </a:t>
            </a:r>
            <a:r>
              <a:rPr lang="en-US" sz="3200" dirty="0" err="1">
                <a:hlinkClick r:id="rId2"/>
              </a:rPr>
              <a:t>učilnicah</a:t>
            </a:r>
            <a:r>
              <a:rPr lang="en-US" sz="3200" dirty="0">
                <a:hlinkClick r:id="rId2"/>
              </a:rPr>
              <a:t> </a:t>
            </a:r>
            <a:r>
              <a:rPr lang="en-US" sz="3200" dirty="0" err="1">
                <a:hlinkClick r:id="rId2"/>
              </a:rPr>
              <a:t>po</a:t>
            </a:r>
            <a:r>
              <a:rPr lang="en-US" sz="3200" dirty="0">
                <a:hlinkClick r:id="rId2"/>
              </a:rPr>
              <a:t> </a:t>
            </a:r>
            <a:r>
              <a:rPr lang="en-US" sz="3200" dirty="0" err="1">
                <a:hlinkClick r:id="rId2"/>
              </a:rPr>
              <a:t>svetu</a:t>
            </a:r>
            <a:r>
              <a:rPr lang="en-US" sz="3200" dirty="0">
                <a:hlinkClick r:id="rId2"/>
              </a:rPr>
              <a:t> -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4695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243</Words>
  <Application>Microsoft Macintosh PowerPoint</Application>
  <PresentationFormat>Widescreen</PresentationFormat>
  <Paragraphs>52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Celestial</vt:lpstr>
      <vt:lpstr>Otroci sveta</vt:lpstr>
      <vt:lpstr>VSEH OTROK NA SVETU JE 2,2 MILIJARDI</vt:lpstr>
      <vt:lpstr>ONOVNOŠOLSKI OTROCI, STARI OD 6 DO 14 LET</vt:lpstr>
      <vt:lpstr>OTROCI NEKOČ…   PRED STO LETI</vt:lpstr>
      <vt:lpstr>PowerPoint Presentation</vt:lpstr>
      <vt:lpstr>PowerPoint Presentation</vt:lpstr>
      <vt:lpstr>PowerPoint Presentation</vt:lpstr>
      <vt:lpstr>PowerPoint Presentation</vt:lpstr>
      <vt:lpstr>Otroci v učilnici</vt:lpstr>
      <vt:lpstr>INTERESNE DEJAVNOSTI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OTROŠKE IGRE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Prostočasje V naravi</vt:lpstr>
      <vt:lpstr>PowerPoint Presentation</vt:lpstr>
      <vt:lpstr>PowerPoint Presentation</vt:lpstr>
      <vt:lpstr>Vsi otroci ne morejo hoditi v šolo in nimajo časa za igro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Otroci po svetu so različno oblečeni</vt:lpstr>
      <vt:lpstr>PowerPoint Presentation</vt:lpstr>
      <vt:lpstr>PowerPoint Presentation</vt:lpstr>
      <vt:lpstr>PowerPoint Presentation</vt:lpstr>
      <vt:lpstr>PowerPoint Presentation</vt:lpstr>
      <vt:lpstr>OTROKOM OTROŠTVO, IZOBRAŽEVANJE IN IGRO!</vt:lpstr>
      <vt:lpstr>VIRI: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Otroci sveta</dc:title>
  <dc:creator>Urska Konjajeva</dc:creator>
  <cp:lastModifiedBy>Urska Konjajeva</cp:lastModifiedBy>
  <cp:revision>23</cp:revision>
  <dcterms:created xsi:type="dcterms:W3CDTF">2019-09-22T15:33:45Z</dcterms:created>
  <dcterms:modified xsi:type="dcterms:W3CDTF">2019-10-06T19:51:09Z</dcterms:modified>
</cp:coreProperties>
</file>