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101-C1AB-49C8-9B98-BE54BF25BF76}" type="datetimeFigureOut">
              <a:rPr lang="sl-SI" smtClean="0"/>
              <a:t>26.02.2020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608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101-C1AB-49C8-9B98-BE54BF25BF76}" type="datetimeFigureOut">
              <a:rPr lang="sl-SI" smtClean="0"/>
              <a:t>26.02.2020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039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101-C1AB-49C8-9B98-BE54BF25BF76}" type="datetimeFigureOut">
              <a:rPr lang="sl-SI" smtClean="0"/>
              <a:t>26.02.2020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639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101-C1AB-49C8-9B98-BE54BF25BF76}" type="datetimeFigureOut">
              <a:rPr lang="sl-SI" smtClean="0"/>
              <a:t>26.02.2020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926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101-C1AB-49C8-9B98-BE54BF25BF76}" type="datetimeFigureOut">
              <a:rPr lang="sl-SI" smtClean="0"/>
              <a:t>26.02.2020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04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101-C1AB-49C8-9B98-BE54BF25BF76}" type="datetimeFigureOut">
              <a:rPr lang="sl-SI" smtClean="0"/>
              <a:t>26.02.2020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184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101-C1AB-49C8-9B98-BE54BF25BF76}" type="datetimeFigureOut">
              <a:rPr lang="sl-SI" smtClean="0"/>
              <a:t>26.02.2020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715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101-C1AB-49C8-9B98-BE54BF25BF76}" type="datetimeFigureOut">
              <a:rPr lang="sl-SI" smtClean="0"/>
              <a:t>26.02.2020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976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101-C1AB-49C8-9B98-BE54BF25BF76}" type="datetimeFigureOut">
              <a:rPr lang="sl-SI" smtClean="0"/>
              <a:t>26.02.2020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334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101-C1AB-49C8-9B98-BE54BF25BF76}" type="datetimeFigureOut">
              <a:rPr lang="sl-SI" smtClean="0"/>
              <a:t>26.02.2020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466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101-C1AB-49C8-9B98-BE54BF25BF76}" type="datetimeFigureOut">
              <a:rPr lang="sl-SI" smtClean="0"/>
              <a:t>26.02.2020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426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90101-C1AB-49C8-9B98-BE54BF25BF76}" type="datetimeFigureOut">
              <a:rPr lang="sl-SI" smtClean="0"/>
              <a:t>26.02.2020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506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04246" y="1140469"/>
            <a:ext cx="8263944" cy="3475396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Preventivni ukrepi za zmanjšanje možnosti okužb z virusi</a:t>
            </a:r>
            <a:endParaRPr lang="sl-SI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1369157" y="4744016"/>
            <a:ext cx="9334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Nekaj navodil za pravilno ravnanje</a:t>
            </a:r>
            <a:endParaRPr lang="sl-SI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242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1160"/>
            <a:ext cx="11184802" cy="1089528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se zaščititi pred širjenjem virusov?</a:t>
            </a:r>
            <a:endParaRPr lang="sl-SI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832" y="1668055"/>
            <a:ext cx="2848067" cy="286812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411" y="1690688"/>
            <a:ext cx="2828011" cy="2868127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222122" y="4558815"/>
            <a:ext cx="3739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kašljaš ali smrkaš, uporabi svež robček</a:t>
            </a:r>
            <a:endParaRPr lang="sl-SI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4048875" y="4558815"/>
            <a:ext cx="3739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uporabi robček odvrzi med odpadke</a:t>
            </a:r>
            <a:endParaRPr lang="sl-SI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8243492" y="4558815"/>
            <a:ext cx="3232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Redno in temeljito si umivaj roke</a:t>
            </a:r>
            <a:endParaRPr lang="sl-SI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6935" y="1593410"/>
            <a:ext cx="2624868" cy="28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1160"/>
            <a:ext cx="11184802" cy="1089528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se zaščititi pred širjenjem virusov?</a:t>
            </a:r>
            <a:endParaRPr lang="sl-SI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286381" y="4558815"/>
            <a:ext cx="36971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 imaš simptome virusnega obolenja, </a:t>
            </a:r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odmakni od ostalih ljudi vsaj 1 m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7915590" y="4558815"/>
            <a:ext cx="4107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 imaš simptome virusnega obolenja, </a:t>
            </a:r>
            <a:r>
              <a:rPr lang="sl-SI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takoj pokliči zdravnika</a:t>
            </a:r>
            <a:endParaRPr lang="sl-SI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4805" y="1794735"/>
            <a:ext cx="2480650" cy="253497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406" y="1817368"/>
            <a:ext cx="2489702" cy="2489704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6509" y="1817368"/>
            <a:ext cx="2514782" cy="2581230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4134102" y="4558815"/>
            <a:ext cx="3546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 imaš simptome virusnega obolenja, </a:t>
            </a:r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ostani doma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004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1160"/>
            <a:ext cx="11184802" cy="1089528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se zaščititi pred širjenjem virusov?</a:t>
            </a:r>
            <a:endParaRPr lang="sl-SI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80" y="2082297"/>
            <a:ext cx="2489704" cy="23837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9722" y="2082297"/>
            <a:ext cx="2300412" cy="2383759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70780" y="4558815"/>
            <a:ext cx="2496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Izogibaj se objemanju in poljubljanju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3399265" y="4558814"/>
            <a:ext cx="4097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Izogibaj se drgnjenju po obrazu (nosu, očeh) z rokami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6270" y="2082297"/>
            <a:ext cx="2109457" cy="2236025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7790195" y="4558814"/>
            <a:ext cx="4097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Izogibaj se prostorom, kjer se zadržuje </a:t>
            </a:r>
            <a:br>
              <a:rPr lang="sl-SI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 ljudi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58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1160"/>
            <a:ext cx="10515600" cy="1089528"/>
          </a:xfrm>
        </p:spPr>
        <p:txBody>
          <a:bodyPr/>
          <a:lstStyle/>
          <a:p>
            <a:r>
              <a:rPr lang="sl-SI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Redno umivaj roke</a:t>
            </a:r>
            <a:endParaRPr lang="sl-SI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7320" y="2091351"/>
            <a:ext cx="8836181" cy="414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1160"/>
            <a:ext cx="10515600" cy="1089528"/>
          </a:xfrm>
        </p:spPr>
        <p:txBody>
          <a:bodyPr/>
          <a:lstStyle/>
          <a:p>
            <a:r>
              <a:rPr lang="sl-SI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Redno umivaj roke</a:t>
            </a:r>
            <a:endParaRPr lang="sl-SI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852" y="1439500"/>
            <a:ext cx="8549045" cy="53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9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1160"/>
            <a:ext cx="11184802" cy="1089528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Pravilno umivanje rok – </a:t>
            </a:r>
            <a:r>
              <a:rPr lang="sl-SI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celoten postopek 40 do 60 sekund</a:t>
            </a:r>
            <a:endParaRPr lang="sl-SI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 descr="Rezultat iskanja slik za kašljanje umivanje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917" y="1972635"/>
            <a:ext cx="10915466" cy="4075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81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1160"/>
            <a:ext cx="11184802" cy="1089528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Pravilno umivanje rok – </a:t>
            </a:r>
            <a:r>
              <a:rPr lang="sl-SI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celoten postopek 40 do 60 sekund</a:t>
            </a:r>
            <a:endParaRPr lang="sl-SI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 descr="Rezultat iskanja slik za kašljanje umivanje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994" y="2246761"/>
            <a:ext cx="11190083" cy="4193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58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1160"/>
            <a:ext cx="11184802" cy="1089528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Pravilno umivanje rok – </a:t>
            </a:r>
            <a:r>
              <a:rPr lang="sl-SI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celoten postopek 40 do 60 sekund</a:t>
            </a:r>
            <a:endParaRPr lang="sl-SI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 descr="Rezultat iskanja slik za kašljanje umivanje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917" y="1835542"/>
            <a:ext cx="10976572" cy="4393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1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1160"/>
            <a:ext cx="11184802" cy="1089528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ravnamo ob kašljanju in kihanju?</a:t>
            </a:r>
            <a:endParaRPr lang="sl-SI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 descr="Rezultat iskanja slik za preventivni ukrepi kašljanje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8389" y="2162759"/>
            <a:ext cx="2706985" cy="392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Rezultat iskanja slik za preventivni ukrepi kašljanje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7389" y="2162759"/>
            <a:ext cx="2851843" cy="392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Rezultat iskanja slik za preventivni ukrepi kašljanje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4499" y="2162759"/>
            <a:ext cx="2795634" cy="392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1160"/>
            <a:ext cx="11184802" cy="1089528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ravnamo ob kašljanju in kihanju?</a:t>
            </a:r>
            <a:endParaRPr lang="sl-SI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 descr="Rezultat iskanja slik za preventivni ukrepi kašljanje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199" y="1690687"/>
            <a:ext cx="10249187" cy="4791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74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1160"/>
            <a:ext cx="11184802" cy="1089528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ravnamo ob kašljanju in kihanju?</a:t>
            </a:r>
            <a:endParaRPr lang="sl-SI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 descr="Rezultat iskanja slik za preventivni ukrepi kašljanje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199" y="1690687"/>
            <a:ext cx="10182007" cy="5072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5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166</Words>
  <Application>Microsoft Office PowerPoint</Application>
  <PresentationFormat>Širokozaslonsko</PresentationFormat>
  <Paragraphs>22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Preventivni ukrepi za zmanjšanje možnosti okužb z virusi</vt:lpstr>
      <vt:lpstr>Redno umivaj roke</vt:lpstr>
      <vt:lpstr>Redno umivaj roke</vt:lpstr>
      <vt:lpstr>Pravilno umivanje rok – celoten postopek 40 do 60 sekund</vt:lpstr>
      <vt:lpstr>Pravilno umivanje rok – celoten postopek 40 do 60 sekund</vt:lpstr>
      <vt:lpstr>Pravilno umivanje rok – celoten postopek 40 do 60 sekund</vt:lpstr>
      <vt:lpstr>Kako ravnamo ob kašljanju in kihanju?</vt:lpstr>
      <vt:lpstr>Kako ravnamo ob kašljanju in kihanju?</vt:lpstr>
      <vt:lpstr>Kako ravnamo ob kašljanju in kihanju?</vt:lpstr>
      <vt:lpstr>Kako se zaščititi pred širjenjem virusov?</vt:lpstr>
      <vt:lpstr>Kako se zaščititi pred širjenjem virusov?</vt:lpstr>
      <vt:lpstr>Kako se zaščititi pred širjenjem virusov?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Preventivni ukrepi za zmanjšanje možnosti okužb z virusi</dc:title>
  <dc:creator>Anusa</dc:creator>
  <cp:lastModifiedBy>Simona</cp:lastModifiedBy>
  <cp:revision>14</cp:revision>
  <dcterms:created xsi:type="dcterms:W3CDTF">2020-02-25T08:12:43Z</dcterms:created>
  <dcterms:modified xsi:type="dcterms:W3CDTF">2020-02-26T08:08:31Z</dcterms:modified>
</cp:coreProperties>
</file>